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0" r:id="rId3"/>
    <p:sldId id="266" r:id="rId4"/>
    <p:sldId id="256" r:id="rId5"/>
    <p:sldId id="259" r:id="rId6"/>
    <p:sldId id="258" r:id="rId7"/>
    <p:sldId id="257" r:id="rId8"/>
    <p:sldId id="261" r:id="rId9"/>
    <p:sldId id="264" r:id="rId10"/>
    <p:sldId id="262" r:id="rId11"/>
    <p:sldId id="265" r:id="rId12"/>
    <p:sldId id="263" r:id="rId13"/>
    <p:sldId id="268" r:id="rId14"/>
    <p:sldId id="267" r:id="rId15"/>
    <p:sldId id="270" r:id="rId16"/>
    <p:sldId id="269" r:id="rId17"/>
    <p:sldId id="271" r:id="rId18"/>
    <p:sldId id="272" r:id="rId19"/>
    <p:sldId id="274" r:id="rId2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326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ШОРСКИЙ ПРОЕКТ\картинки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40768" y="395536"/>
            <a:ext cx="4104456" cy="72019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ЖИВОТНЫЕ ГОРНОЙ ШОРИИ</a:t>
            </a:r>
          </a:p>
          <a:p>
            <a:pPr algn="ctr"/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Альбом для </a:t>
            </a:r>
          </a:p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раскрашивания</a:t>
            </a:r>
            <a:endParaRPr lang="ru-RU" sz="20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8000"/>
              </a:solidFill>
            </a:endParaRPr>
          </a:p>
          <a:p>
            <a:pPr algn="ctr"/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АВТОР РИСУНКОВ</a:t>
            </a:r>
          </a:p>
          <a:p>
            <a:pPr algn="ctr"/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СВЕТЛАНА  ЧЕЛБОГАШЕВА</a:t>
            </a:r>
          </a:p>
          <a:p>
            <a:pPr algn="ctr"/>
            <a:endParaRPr lang="ru-RU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АВТОР СТИХОВ НА ШОРСКОМ ЯЗЫКЕ </a:t>
            </a:r>
          </a:p>
          <a:p>
            <a:pPr algn="ctr"/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ЛЮБОВЬ АРБАЧАКОВА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492161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28800" y="17856"/>
            <a:ext cx="30963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ҚОЗАН - ЗАЯЦ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32656" y="7956376"/>
            <a:ext cx="2564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Қозан креде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шапча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Нагбӱр кӱскӱ келзе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Тамнығ маркӧп ӧзер!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4984" y="7812360"/>
            <a:ext cx="3284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Шустрый заяц огород вскапывает.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Когда осень с желтыми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листьями наступит,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Вкусные овощи  вырастут!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озан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787" y="611560"/>
            <a:ext cx="5940425" cy="7286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604447" y="59323"/>
            <a:ext cx="16491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ОРТЕК - УТКА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60648" y="7554525"/>
            <a:ext cx="24482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Эртен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ӧртек туруп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Қазыӊ одуӊ иштепча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Сооқ қышқы четсе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Қазыӊ одуӊма чылығ!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4904" y="7596336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Рано утром встав, утка березовые дрова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пилит.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Холодная снежная зима придет,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утка чай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вскитятит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чай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пить будет!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ортек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664" y="395536"/>
            <a:ext cx="5940425" cy="705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6516216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348880" y="251520"/>
            <a:ext cx="24482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ПӧРӱ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ВОЛК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60648" y="7668344"/>
            <a:ext cx="26642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Қыйтық қазыр пӧрӱ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Тағларда кӧрӱнгенде,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Қозанма кииктерге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Ойнап-чӧрерге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чоқ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6952" y="759633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Когда жадный волк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шорских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горах рыскает,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Лесным  белкам, косулям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крепкие ноги и счастье нужны!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перу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672" y="539552"/>
            <a:ext cx="5940425" cy="705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685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ПЫЗРАҚ  (МАШЕК)- КОТ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60648" y="7689250"/>
            <a:ext cx="22322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43275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Ағын Прасте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Пызырақ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43275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Кӧп палық аӊнапча.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43275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Иирде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аластап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43275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6992" y="7668344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Кот на реке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Мрассу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крупную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рыбу ловит,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Пойдет в гости кот,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Всех жареной рыбой угостит!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пызрак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672" y="467544"/>
            <a:ext cx="5940425" cy="7128792"/>
          </a:xfrm>
          <a:prstGeom prst="rect">
            <a:avLst/>
          </a:prstGeom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60648" y="8316416"/>
            <a:ext cx="2454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Қаарған палықпа сыйлар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лей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80" y="683568"/>
            <a:ext cx="5940425" cy="6654800"/>
          </a:xfrm>
          <a:prstGeom prst="rect">
            <a:avLst/>
          </a:prstGeom>
        </p:spPr>
      </p:pic>
      <p:pic>
        <p:nvPicPr>
          <p:cNvPr id="3" name="Рисунок 2" descr="селей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63888" y="467544"/>
            <a:ext cx="2250017" cy="2506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92896" y="251520"/>
            <a:ext cx="2318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СЕЛЕЙ – ГЛУХАРЬ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772816" y="-117811"/>
            <a:ext cx="38884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688" y="781236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Глухарь на лодке реку переплыл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ин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80" y="611560"/>
            <a:ext cx="5940425" cy="71287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0928" y="179512"/>
            <a:ext cx="176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ТИИӉ - БЕЛКА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664" y="7956376"/>
            <a:ext cx="6453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вершины высокого кедра золотые шишки скатываются.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Это шустрая белка, бегая, себе на зиму запас готовит.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шышкан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672" y="683568"/>
            <a:ext cx="6048672" cy="7056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696" y="774035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Серая мышка на каменной   мельнице зерно мелет.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Будет золотой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талкан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AutoShape 3"/>
          <p:cNvSpPr>
            <a:spLocks noChangeShapeType="1"/>
          </p:cNvSpPr>
          <p:nvPr/>
        </p:nvSpPr>
        <p:spPr bwMode="auto">
          <a:xfrm flipV="1">
            <a:off x="2892425" y="469900"/>
            <a:ext cx="47625" cy="1143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01134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316355" y="287923"/>
            <a:ext cx="22252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ШЫШКАӉ - МЫШЬ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481154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844824" y="251520"/>
            <a:ext cx="32977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ПУЛАН - ЛОСЬ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80" y="7956376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Когда цветущая весна приходит,   до красного рассвета встав,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Лось в тайгу спешит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кандыков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  столу накопать!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G:\ЧАСКЫ\разработки для Часкы\раскраска\раскраска\пула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683568"/>
            <a:ext cx="5940425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2896" y="323528"/>
            <a:ext cx="2413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КАРТЫҒА -  КОРШУН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коп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672" y="611560"/>
            <a:ext cx="5940425" cy="7416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10039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Коршун золотой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стрелойс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синего неба  упав,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хан-хариуса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ловит.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ШОРСКИЙ ПРОЕКТ\картинки\1613514311_20-p-fon-dlya-prezentatsii-lesnaya-tema-20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пшак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649" y="251520"/>
            <a:ext cx="1872208" cy="218209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Рисунок 2" descr="адай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0888" y="251520"/>
            <a:ext cx="1944216" cy="223196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Рисунок 3" descr="алатас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53136" y="179512"/>
            <a:ext cx="1788439" cy="2232248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албаа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0648" y="2699792"/>
            <a:ext cx="1872208" cy="216962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6" name="Рисунок 5" descr="кара шулен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20888" y="2699792"/>
            <a:ext cx="1911927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га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53136" y="2699793"/>
            <a:ext cx="1885934" cy="21602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 descr="козан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0648" y="5076056"/>
            <a:ext cx="1872208" cy="21602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" name="Рисунок 8" descr="ортек.jpe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48880" y="5076056"/>
            <a:ext cx="1944216" cy="21602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" name="Рисунок 9" descr="пору.jpe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53136" y="5076056"/>
            <a:ext cx="1944215" cy="21602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ызрак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640" y="251520"/>
            <a:ext cx="2015836" cy="24482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" name="Рисунок 2" descr="селей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0888" y="251520"/>
            <a:ext cx="1989316" cy="24773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" name="Рисунок 3" descr="тиин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53136" y="251520"/>
            <a:ext cx="1930261" cy="24482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" name="Рисунок 4" descr="шышкан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8640" y="2915816"/>
            <a:ext cx="2061324" cy="24772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6" name="Рисунок 5" descr="пулан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20888" y="2915816"/>
            <a:ext cx="2016224" cy="244809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7" name="Рисунок 6" descr="картыга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81128" y="2915816"/>
            <a:ext cx="2016224" cy="24482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бшах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656" y="611560"/>
            <a:ext cx="6203975" cy="72728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4864" y="251520"/>
            <a:ext cx="2511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АПШАК -  МЕДВЕДЬ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60648" y="7956376"/>
            <a:ext cx="3024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Ағаш честегинге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парғаным,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Ап-апшағаш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писке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кӧрӱп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Честек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четпес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теп,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маӊзырапча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6992" y="802838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малиной я пошла, там (в тайге) медвежонок ходит, ворчит,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 ему малины не хватит!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дай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80" y="611560"/>
            <a:ext cx="6012433" cy="7272808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988840" y="251520"/>
            <a:ext cx="3113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СОБАКА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32656" y="7956376"/>
            <a:ext cx="28529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Муқалайдыӊ адайағы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Ааӊ шаназын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кезиб-алып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Ээдоқ аӊчы поларға иженча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6952" y="795637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Собака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Муколая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надела лыжи хозяина,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хочет охотником стать, важная,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вольно на лыжах бегает!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латас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664" y="611560"/>
            <a:ext cx="6012433" cy="70567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64904" y="251520"/>
            <a:ext cx="1906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АЛАТАС - ДЯТЕЛ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32656" y="7884368"/>
            <a:ext cx="2492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Алатас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алатас-қушчақ,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Айдас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қомус қағып,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тақпақтар сарнапча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4904" y="7524328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Ловкий дятел долго на деревянном 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комусе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играл –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него пестрые крылья заболели,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Длинные песни пел, без голоса остался –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теперь плачет!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4904" y="251520"/>
            <a:ext cx="2229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АЛБАА - СОБОЛЬ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албыг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640" y="683568"/>
            <a:ext cx="6444481" cy="6984776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88640" y="7596336"/>
            <a:ext cx="2636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Сӱт ижерге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санап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Албаа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чыштыӊ чедип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Инеқ қадачызы полча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6912" y="7524328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Соболек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мечтал попить вкусного молока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из тайги вышел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Стал пастухом , от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тзабот-переживаний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дудочку свистит!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AutoShape 1"/>
          <p:cNvSpPr>
            <a:spLocks noChangeShapeType="1"/>
          </p:cNvSpPr>
          <p:nvPr/>
        </p:nvSpPr>
        <p:spPr bwMode="auto">
          <a:xfrm flipV="1">
            <a:off x="2254250" y="460375"/>
            <a:ext cx="28575" cy="1047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2" name="AutoShape 2"/>
          <p:cNvSpPr>
            <a:spLocks noChangeShapeType="1"/>
          </p:cNvSpPr>
          <p:nvPr/>
        </p:nvSpPr>
        <p:spPr bwMode="auto">
          <a:xfrm flipV="1">
            <a:off x="3101975" y="460375"/>
            <a:ext cx="47625" cy="1047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60649" y="195590"/>
            <a:ext cx="65973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ҚАРА ШУЛЕН -  ЧЁРНЫЙ АИСТ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88640" y="7740352"/>
            <a:ext cx="273630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Кӱлӱк Қара шӱлен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Арғыштарын қадарып,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Кӱн тооза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ӱрге пыжырча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Урге-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шорское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национальное блюдо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2936" y="7812360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Черная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аистиха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большой огонь развела,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ожидании подружек своих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Весь день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урге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варит, свои грустные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мысли рассеивает.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кара шулен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672" y="683568"/>
            <a:ext cx="5940425" cy="705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457227" y="59323"/>
            <a:ext cx="19435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ҚАРҒА - ВОРОНА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8640" y="7740352"/>
            <a:ext cx="27809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Қарға қай-қомузын шертип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Ныбақ қайларға санапча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Қай ӱнӱ шықпанча ааӊ,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Қар-қар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қаақтапча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8960" y="7740352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комусе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играя, ворон сказку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каем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(горловым пением)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Хотел рассказать, но лишь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прокаркал : «Кар-кар!»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карг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656" y="467544"/>
            <a:ext cx="6156449" cy="7272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476</Words>
  <Application>Microsoft Office PowerPoint</Application>
  <PresentationFormat>Экран (4:3)</PresentationFormat>
  <Paragraphs>113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Галина</cp:lastModifiedBy>
  <cp:revision>34</cp:revision>
  <dcterms:created xsi:type="dcterms:W3CDTF">2022-02-08T14:31:08Z</dcterms:created>
  <dcterms:modified xsi:type="dcterms:W3CDTF">2022-05-20T09:49:02Z</dcterms:modified>
</cp:coreProperties>
</file>